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3A3CB-F78B-4163-84B7-594C0EB632B8}" type="datetimeFigureOut">
              <a:rPr lang="el-GR" smtClean="0"/>
              <a:pPr/>
              <a:t>25/2/2014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CB7B3-4FE9-42B3-B847-BD79FEF87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ym-evsch-n-smyrn.att.sch.gr/index.htm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" y="0"/>
            <a:ext cx="4500561" cy="6858000"/>
          </a:xfrm>
        </p:spPr>
        <p:txBody>
          <a:bodyPr/>
          <a:lstStyle/>
          <a:p>
            <a:r>
              <a:rPr lang="el-GR" dirty="0" smtClean="0"/>
              <a:t>μ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>
          <a:xfrm>
            <a:off x="5786446" y="1"/>
            <a:ext cx="3357554" cy="1142983"/>
          </a:xfrm>
        </p:spPr>
        <p:txBody>
          <a:bodyPr>
            <a:normAutofit/>
          </a:bodyPr>
          <a:lstStyle/>
          <a:p>
            <a:endParaRPr lang="en-US" b="1" dirty="0" smtClean="0">
              <a:hlinkClick r:id="rId2"/>
            </a:endParaRPr>
          </a:p>
          <a:p>
            <a:endParaRPr lang="en-US" b="1" dirty="0" smtClean="0">
              <a:hlinkClick r:id="rId2"/>
            </a:endParaRPr>
          </a:p>
          <a:p>
            <a:r>
              <a:rPr lang="en-US" b="1" dirty="0" smtClean="0"/>
              <a:t> 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l-GR" dirty="0"/>
          </a:p>
        </p:txBody>
      </p:sp>
      <p:pic>
        <p:nvPicPr>
          <p:cNvPr id="7" name="6 - Εικόνα" descr="maketasxolh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914400"/>
          </a:xfrm>
          <a:prstGeom prst="rect">
            <a:avLst/>
          </a:prstGeom>
        </p:spPr>
      </p:pic>
      <p:pic>
        <p:nvPicPr>
          <p:cNvPr id="8" name="7 - Εικόνα" descr="oikoshmo-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142852"/>
            <a:ext cx="1143007" cy="857256"/>
          </a:xfrm>
          <a:prstGeom prst="rect">
            <a:avLst/>
          </a:prstGeom>
        </p:spPr>
      </p:pic>
      <p:sp>
        <p:nvSpPr>
          <p:cNvPr id="10" name="9 - TextBox"/>
          <p:cNvSpPr txBox="1"/>
          <p:nvPr/>
        </p:nvSpPr>
        <p:spPr>
          <a:xfrm>
            <a:off x="5857884" y="0"/>
            <a:ext cx="32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600" b="1" dirty="0" smtClean="0"/>
          </a:p>
          <a:p>
            <a:pPr algn="ctr"/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</a:rPr>
              <a:t>ΠΡΟΤΥΠΟ ΠΕΙΡΑΜΑΤΙΚΟ ΓΥΜΝΑΣΙΟ </a:t>
            </a:r>
          </a:p>
          <a:p>
            <a:pPr algn="ctr"/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</a:rPr>
              <a:t>ΕΥΑΓΓΕΛΙΚΗΣ ΣΧΟΛΗΣ ΣΜΥΡΝΗΣ</a:t>
            </a:r>
            <a:endParaRPr lang="el-G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4643438" y="1285860"/>
            <a:ext cx="46434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Palatino Linotype" pitchFamily="18" charset="0"/>
              </a:rPr>
              <a:t>ΕΚΠΑΙΔΕΥΤΙΚΗ ΗΜΕΡΙΔΑ</a:t>
            </a:r>
          </a:p>
          <a:p>
            <a:pPr algn="ctr"/>
            <a:r>
              <a:rPr lang="el-GR" sz="1600" dirty="0" smtClean="0">
                <a:latin typeface="Palatino Linotype" pitchFamily="18" charset="0"/>
              </a:rPr>
              <a:t>Διάλογος για το Μάθημα των Θρησκευτικών: </a:t>
            </a:r>
          </a:p>
          <a:p>
            <a:pPr algn="ctr"/>
            <a:r>
              <a:rPr lang="el-GR" sz="1600" dirty="0" smtClean="0">
                <a:latin typeface="Palatino Linotype" pitchFamily="18" charset="0"/>
              </a:rPr>
              <a:t>Το παράδειγμα του </a:t>
            </a:r>
          </a:p>
          <a:p>
            <a:pPr algn="ctr"/>
            <a:r>
              <a:rPr lang="el-GR" sz="1600" dirty="0" smtClean="0">
                <a:latin typeface="Palatino Linotype" pitchFamily="18" charset="0"/>
              </a:rPr>
              <a:t>Νέου Προγράμματος Σπουδών</a:t>
            </a:r>
            <a:endParaRPr lang="el-GR" sz="1600" dirty="0">
              <a:latin typeface="Palatino Linotype" pitchFamily="18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000628" y="5357826"/>
            <a:ext cx="37147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1600" dirty="0" smtClean="0"/>
          </a:p>
          <a:p>
            <a:pPr algn="ctr"/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12 Μαρτίου 2014  </a:t>
            </a:r>
          </a:p>
          <a:p>
            <a:pPr algn="ctr"/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Αίθουσα Εκδηλώσεων</a:t>
            </a:r>
          </a:p>
          <a:p>
            <a:pPr algn="ctr"/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Πρότυπου Πειραματικού Γυμνασίου </a:t>
            </a:r>
          </a:p>
          <a:p>
            <a:pPr algn="ctr"/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Ευαγγελικής Σχολής Σμύρνης</a:t>
            </a:r>
          </a:p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</a:p>
          <a:p>
            <a:pPr algn="ctr"/>
            <a:endParaRPr lang="el-GR" dirty="0" smtClean="0"/>
          </a:p>
          <a:p>
            <a:pPr algn="ctr"/>
            <a:endParaRPr lang="el-GR" dirty="0"/>
          </a:p>
        </p:txBody>
      </p:sp>
      <p:grpSp>
        <p:nvGrpSpPr>
          <p:cNvPr id="15" name="14 - Ομάδα"/>
          <p:cNvGrpSpPr/>
          <p:nvPr/>
        </p:nvGrpSpPr>
        <p:grpSpPr>
          <a:xfrm>
            <a:off x="5500694" y="2571744"/>
            <a:ext cx="2714644" cy="2984473"/>
            <a:chOff x="1285852" y="1785926"/>
            <a:chExt cx="2928958" cy="4076353"/>
          </a:xfrm>
        </p:grpSpPr>
        <p:pic>
          <p:nvPicPr>
            <p:cNvPr id="13" name="12 - Εικόνα" descr="images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5852" y="1785926"/>
              <a:ext cx="2928958" cy="4000528"/>
            </a:xfrm>
            <a:prstGeom prst="rect">
              <a:avLst/>
            </a:prstGeom>
          </p:spPr>
        </p:pic>
        <p:sp>
          <p:nvSpPr>
            <p:cNvPr id="14" name="13 - TextBox"/>
            <p:cNvSpPr txBox="1"/>
            <p:nvPr/>
          </p:nvSpPr>
          <p:spPr>
            <a:xfrm>
              <a:off x="2285984" y="5357826"/>
              <a:ext cx="1928826" cy="504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Μπακόρος Χρ</a:t>
              </a:r>
              <a:r>
                <a:rPr lang="el-GR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el-G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" name="15 - TextBox"/>
          <p:cNvSpPr txBox="1"/>
          <p:nvPr/>
        </p:nvSpPr>
        <p:spPr>
          <a:xfrm>
            <a:off x="428596" y="6143644"/>
            <a:ext cx="4214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latin typeface="Palatino Linotype" pitchFamily="18" charset="0"/>
              </a:rPr>
              <a:t>Θα δοθούν βεβαιώσεις συμμετοχής</a:t>
            </a:r>
            <a:endParaRPr lang="el-GR" sz="1600" dirty="0">
              <a:latin typeface="Palatino Linotype" pitchFamily="18" charset="0"/>
            </a:endParaRPr>
          </a:p>
        </p:txBody>
      </p:sp>
      <p:pic>
        <p:nvPicPr>
          <p:cNvPr id="17" name="16 - Εικόνα" descr="Snap 2014-02-24 at 19.05.5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3643314"/>
            <a:ext cx="4294939" cy="2286016"/>
          </a:xfrm>
          <a:prstGeom prst="rect">
            <a:avLst/>
          </a:prstGeom>
        </p:spPr>
      </p:pic>
      <p:sp>
        <p:nvSpPr>
          <p:cNvPr id="18" name="17 - Ορθογώνιο"/>
          <p:cNvSpPr/>
          <p:nvPr/>
        </p:nvSpPr>
        <p:spPr>
          <a:xfrm>
            <a:off x="0" y="1071546"/>
            <a:ext cx="4572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latin typeface="Palatino Linotype" pitchFamily="18" charset="0"/>
              </a:rPr>
              <a:t>Το Πρότυπο Πειραματικό Γυμνάσιο Ευαγγελικής Σχολής Σμύρνης  βρίσκεται Λέσβου 4 , Νέα Σμύρνη, Τ.Κ. 17123, τηλ. /φαξ 2109347272    </a:t>
            </a:r>
          </a:p>
          <a:p>
            <a:r>
              <a:rPr lang="el-GR" sz="1400" dirty="0" smtClean="0">
                <a:latin typeface="Palatino Linotype" pitchFamily="18" charset="0"/>
              </a:rPr>
              <a:t>και το εξυπηρετούν :</a:t>
            </a:r>
          </a:p>
          <a:p>
            <a:endParaRPr lang="el-GR" sz="1400" dirty="0" smtClean="0"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latin typeface="Palatino Linotype" pitchFamily="18" charset="0"/>
              </a:rPr>
              <a:t>Γραμμή 137 </a:t>
            </a:r>
          </a:p>
          <a:p>
            <a:r>
              <a:rPr lang="el-GR" sz="1400" dirty="0" smtClean="0">
                <a:latin typeface="Palatino Linotype" pitchFamily="18" charset="0"/>
              </a:rPr>
              <a:t> Άνω  Ν. Σμύρνη  - στ. Συγγρού Φιξ (κυκλική)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latin typeface="Palatino Linotype" pitchFamily="18" charset="0"/>
              </a:rPr>
              <a:t>Γραμμή 130 </a:t>
            </a:r>
          </a:p>
          <a:p>
            <a:r>
              <a:rPr lang="el-GR" sz="1400" dirty="0" smtClean="0">
                <a:latin typeface="Palatino Linotype" pitchFamily="18" charset="0"/>
              </a:rPr>
              <a:t> Πειραιάς –Ν. Σμύρνη (κυκλική)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latin typeface="Palatino Linotype" pitchFamily="18" charset="0"/>
              </a:rPr>
              <a:t> Τραμ Σύνταγμα - Ασκληπιείο Βούλας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latin typeface="Palatino Linotype" pitchFamily="18" charset="0"/>
              </a:rPr>
              <a:t>Τραμ  Σύνταγμα - Σεφ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572000" y="0"/>
            <a:ext cx="47863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400" b="1" dirty="0" smtClean="0">
              <a:latin typeface="Palatino Linotype" pitchFamily="18" charset="0"/>
            </a:endParaRPr>
          </a:p>
          <a:p>
            <a:pPr algn="ctr"/>
            <a:r>
              <a:rPr lang="el-GR" sz="1400" b="1" dirty="0" smtClean="0">
                <a:latin typeface="Palatino Linotype" pitchFamily="18" charset="0"/>
              </a:rPr>
              <a:t>ΠΡΟΓΡΑΜΜΑ ΗΜΕΡΙΔΑΣ</a:t>
            </a:r>
            <a:r>
              <a:rPr lang="el-GR" sz="1400" dirty="0" smtClean="0">
                <a:latin typeface="Palatino Linotype" pitchFamily="18" charset="0"/>
              </a:rPr>
              <a:t> </a:t>
            </a:r>
          </a:p>
          <a:p>
            <a:endParaRPr lang="el-GR" sz="1400" b="1" dirty="0" smtClean="0">
              <a:latin typeface="Palatino Linotype" pitchFamily="18" charset="0"/>
            </a:endParaRPr>
          </a:p>
          <a:p>
            <a:endParaRPr lang="el-GR" sz="1400" b="1" dirty="0">
              <a:latin typeface="Palatino Linotype" pitchFamily="18" charset="0"/>
            </a:endParaRPr>
          </a:p>
          <a:p>
            <a:r>
              <a:rPr lang="el-GR" sz="1400" b="1" dirty="0" smtClean="0">
                <a:latin typeface="Palatino Linotype" pitchFamily="18" charset="0"/>
              </a:rPr>
              <a:t>18:00 – 18:15  </a:t>
            </a:r>
            <a:r>
              <a:rPr lang="el-GR" sz="1400" dirty="0" smtClean="0">
                <a:latin typeface="Palatino Linotype" pitchFamily="18" charset="0"/>
              </a:rPr>
              <a:t>Προσέλευση Κοινού</a:t>
            </a:r>
          </a:p>
          <a:p>
            <a:r>
              <a:rPr lang="el-GR" sz="1400" b="1" dirty="0" smtClean="0">
                <a:latin typeface="Palatino Linotype" pitchFamily="18" charset="0"/>
              </a:rPr>
              <a:t>18:15 – 18:30  </a:t>
            </a:r>
            <a:r>
              <a:rPr lang="el-GR" sz="1400" dirty="0" smtClean="0">
                <a:latin typeface="Palatino Linotype" pitchFamily="18" charset="0"/>
              </a:rPr>
              <a:t>Χαιρετισμοί</a:t>
            </a:r>
          </a:p>
          <a:p>
            <a:endParaRPr lang="el-GR" sz="1400" dirty="0" smtClean="0">
              <a:latin typeface="Palatino Linotype" pitchFamily="18" charset="0"/>
            </a:endParaRPr>
          </a:p>
          <a:p>
            <a:pPr algn="ctr"/>
            <a:r>
              <a:rPr lang="el-GR" sz="1400" b="1" dirty="0" smtClean="0">
                <a:latin typeface="Palatino Linotype" pitchFamily="18" charset="0"/>
              </a:rPr>
              <a:t>Προεδρεύων – Συντονιστής: </a:t>
            </a:r>
          </a:p>
          <a:p>
            <a:pPr algn="ctr"/>
            <a:r>
              <a:rPr lang="el-GR" sz="1400" b="1" dirty="0" smtClean="0">
                <a:latin typeface="Palatino Linotype" pitchFamily="18" charset="0"/>
              </a:rPr>
              <a:t>Ν. Λινάρδος,  Φιλόλογος, Δ/ντής </a:t>
            </a:r>
          </a:p>
          <a:p>
            <a:pPr algn="ctr"/>
            <a:r>
              <a:rPr lang="el-GR" sz="1400" b="1" dirty="0" smtClean="0">
                <a:latin typeface="Palatino Linotype" pitchFamily="18" charset="0"/>
              </a:rPr>
              <a:t>ΠΠΓ Ευαγγελικής  Σχολής Σμύρνης</a:t>
            </a:r>
          </a:p>
          <a:p>
            <a:pPr algn="ctr"/>
            <a:endParaRPr lang="el-GR" sz="1400" dirty="0" smtClean="0">
              <a:latin typeface="Palatino Linotype" pitchFamily="18" charset="0"/>
            </a:endParaRPr>
          </a:p>
          <a:p>
            <a:r>
              <a:rPr lang="el-GR" sz="1400" b="1" dirty="0" smtClean="0">
                <a:latin typeface="Palatino Linotype" pitchFamily="18" charset="0"/>
              </a:rPr>
              <a:t>18:30 – 18:45 </a:t>
            </a:r>
            <a:r>
              <a:rPr lang="el-GR" sz="1400" b="1" i="1" dirty="0" smtClean="0">
                <a:latin typeface="Palatino Linotype" pitchFamily="18" charset="0"/>
              </a:rPr>
              <a:t>Το </a:t>
            </a:r>
            <a:r>
              <a:rPr lang="en-US" sz="1400" b="1" i="1" dirty="0" smtClean="0">
                <a:latin typeface="Palatino Linotype" pitchFamily="18" charset="0"/>
              </a:rPr>
              <a:t>blogging </a:t>
            </a:r>
            <a:r>
              <a:rPr lang="el-GR" sz="1400" b="1" i="1" dirty="0" smtClean="0">
                <a:latin typeface="Palatino Linotype" pitchFamily="18" charset="0"/>
              </a:rPr>
              <a:t>και το ΜτΘ </a:t>
            </a:r>
          </a:p>
          <a:p>
            <a:r>
              <a:rPr lang="el-GR" sz="1400" dirty="0" smtClean="0">
                <a:latin typeface="Palatino Linotype" pitchFamily="18" charset="0"/>
              </a:rPr>
              <a:t>Ομάδα Μαθητών / Γ. Καπετανάκης,   καθηγητής θεολόγος, ΠΠΓΕΣΣ</a:t>
            </a:r>
            <a:r>
              <a:rPr lang="el-GR" sz="1400" i="1" dirty="0" smtClean="0">
                <a:latin typeface="Palatino Linotype" pitchFamily="18" charset="0"/>
              </a:rPr>
              <a:t> </a:t>
            </a:r>
            <a:endParaRPr lang="el-GR" sz="1400" b="1" i="1" dirty="0" smtClean="0">
              <a:latin typeface="Palatino Linotype" pitchFamily="18" charset="0"/>
            </a:endParaRPr>
          </a:p>
          <a:p>
            <a:r>
              <a:rPr lang="el-GR" sz="1400" b="1" dirty="0" smtClean="0">
                <a:latin typeface="Palatino Linotype" pitchFamily="18" charset="0"/>
              </a:rPr>
              <a:t>18:45 – 19:00  </a:t>
            </a:r>
            <a:r>
              <a:rPr lang="el-GR" sz="1400" b="1" i="1" dirty="0" smtClean="0">
                <a:latin typeface="Palatino Linotype" pitchFamily="18" charset="0"/>
              </a:rPr>
              <a:t>Τρία χρόνια εμπειρίας σ’ ένα πιλοτικό σχολείο</a:t>
            </a:r>
          </a:p>
          <a:p>
            <a:r>
              <a:rPr lang="el-GR" sz="1400" dirty="0" smtClean="0">
                <a:latin typeface="Palatino Linotype" pitchFamily="18" charset="0"/>
              </a:rPr>
              <a:t>Α. Αλεξανδρή , καθηγήτρια θεολόγος, 1</a:t>
            </a:r>
            <a:r>
              <a:rPr lang="el-GR" sz="1400" baseline="30000" dirty="0" smtClean="0">
                <a:latin typeface="Palatino Linotype" pitchFamily="18" charset="0"/>
              </a:rPr>
              <a:t>ο</a:t>
            </a:r>
            <a:r>
              <a:rPr lang="el-GR" sz="1400" dirty="0" smtClean="0">
                <a:latin typeface="Palatino Linotype" pitchFamily="18" charset="0"/>
              </a:rPr>
              <a:t> Γυμν. Αχαρνών</a:t>
            </a:r>
          </a:p>
          <a:p>
            <a:r>
              <a:rPr lang="el-GR" sz="1400" b="1" dirty="0" smtClean="0">
                <a:latin typeface="Palatino Linotype" pitchFamily="18" charset="0"/>
              </a:rPr>
              <a:t>19:00-19:15 </a:t>
            </a:r>
            <a:r>
              <a:rPr lang="el-GR" sz="1400" dirty="0" smtClean="0">
                <a:latin typeface="Palatino Linotype" pitchFamily="18" charset="0"/>
              </a:rPr>
              <a:t> </a:t>
            </a:r>
            <a:r>
              <a:rPr lang="el-GR" sz="1400" b="1" i="1" dirty="0" smtClean="0">
                <a:latin typeface="Palatino Linotype" pitchFamily="18" charset="0"/>
              </a:rPr>
              <a:t>Το μέλλον του  ΜτΘ. Κριτική στη θεωρία και πράξη των νέων </a:t>
            </a:r>
            <a:r>
              <a:rPr lang="el-GR" sz="1400" b="1" i="1" dirty="0" smtClean="0">
                <a:latin typeface="Palatino Linotype" pitchFamily="18" charset="0"/>
              </a:rPr>
              <a:t>Προγραμμάτων Σ</a:t>
            </a:r>
            <a:r>
              <a:rPr lang="el-GR" sz="1400" b="1" i="1" dirty="0" smtClean="0">
                <a:latin typeface="Palatino Linotype" pitchFamily="18" charset="0"/>
              </a:rPr>
              <a:t>πουδών</a:t>
            </a:r>
            <a:endParaRPr lang="el-GR" sz="1400" b="1" i="1" dirty="0" smtClean="0">
              <a:latin typeface="Palatino Linotype" pitchFamily="18" charset="0"/>
            </a:endParaRPr>
          </a:p>
          <a:p>
            <a:r>
              <a:rPr lang="el-GR" sz="1400" dirty="0" smtClean="0">
                <a:latin typeface="Palatino Linotype" pitchFamily="18" charset="0"/>
              </a:rPr>
              <a:t>Μ. </a:t>
            </a:r>
            <a:r>
              <a:rPr lang="el-GR" sz="1400" dirty="0" smtClean="0">
                <a:latin typeface="Palatino Linotype" pitchFamily="18" charset="0"/>
              </a:rPr>
              <a:t>Κουκουνάρας </a:t>
            </a:r>
            <a:r>
              <a:rPr lang="el-GR" sz="1400" smtClean="0">
                <a:latin typeface="Palatino Linotype" pitchFamily="18" charset="0"/>
              </a:rPr>
              <a:t>- Λιάγκης</a:t>
            </a:r>
            <a:r>
              <a:rPr lang="el-GR" sz="1400" smtClean="0">
                <a:latin typeface="Palatino Linotype" pitchFamily="18" charset="0"/>
              </a:rPr>
              <a:t>, </a:t>
            </a:r>
            <a:r>
              <a:rPr lang="el-GR" sz="1400" dirty="0" smtClean="0">
                <a:latin typeface="Palatino Linotype" pitchFamily="18" charset="0"/>
              </a:rPr>
              <a:t>Λέκτορας Διδακτικής της  Θεολογικής Σχολής, ΕΚΠΑ</a:t>
            </a:r>
          </a:p>
          <a:p>
            <a:r>
              <a:rPr lang="el-GR" sz="1400" b="1" dirty="0" smtClean="0">
                <a:latin typeface="Palatino Linotype" pitchFamily="18" charset="0"/>
              </a:rPr>
              <a:t>19:15 – 19:30 </a:t>
            </a:r>
            <a:r>
              <a:rPr lang="el-GR" sz="1400" b="1" i="1" dirty="0" smtClean="0">
                <a:latin typeface="Palatino Linotype" pitchFamily="18" charset="0"/>
              </a:rPr>
              <a:t>Κριτικές παρατηρήσεις και προτάσεις επί των νέων προγραμμάτων σπουδών στα θρησκευτικά</a:t>
            </a:r>
          </a:p>
          <a:p>
            <a:r>
              <a:rPr lang="el-GR" sz="1400" dirty="0" smtClean="0">
                <a:latin typeface="Palatino Linotype" pitchFamily="18" charset="0"/>
              </a:rPr>
              <a:t>Ε. Πονηρός  Σχ. Σύμβουλος Θεολόγων Πειραιά </a:t>
            </a:r>
          </a:p>
          <a:p>
            <a:r>
              <a:rPr lang="el-GR" sz="1400" b="1" dirty="0" smtClean="0">
                <a:latin typeface="Palatino Linotype" pitchFamily="18" charset="0"/>
              </a:rPr>
              <a:t>19:30 – </a:t>
            </a:r>
            <a:r>
              <a:rPr lang="el-GR" sz="1400" b="1" dirty="0" smtClean="0">
                <a:latin typeface="Palatino Linotype" pitchFamily="18" charset="0"/>
              </a:rPr>
              <a:t>19</a:t>
            </a:r>
            <a:r>
              <a:rPr lang="el-GR" sz="1400" b="1" dirty="0" smtClean="0">
                <a:latin typeface="Palatino Linotype" pitchFamily="18" charset="0"/>
              </a:rPr>
              <a:t>:45 </a:t>
            </a:r>
            <a:r>
              <a:rPr lang="en-US" sz="1400" b="1" i="1" dirty="0" smtClean="0">
                <a:latin typeface="Palatino Linotype" pitchFamily="18" charset="0"/>
              </a:rPr>
              <a:t>T</a:t>
            </a:r>
            <a:r>
              <a:rPr lang="el-GR" sz="1400" b="1" i="1" dirty="0" smtClean="0">
                <a:latin typeface="Palatino Linotype" pitchFamily="18" charset="0"/>
              </a:rPr>
              <a:t>ο μάθημα των Θρησκευτικών με το νέο Πρόγραμμα Σπουδών</a:t>
            </a:r>
          </a:p>
          <a:p>
            <a:r>
              <a:rPr lang="el-GR" sz="1400" b="1" dirty="0" smtClean="0">
                <a:latin typeface="Palatino Linotype" pitchFamily="18" charset="0"/>
              </a:rPr>
              <a:t> </a:t>
            </a:r>
            <a:r>
              <a:rPr lang="el-GR" sz="1400" dirty="0" smtClean="0">
                <a:latin typeface="Palatino Linotype" pitchFamily="18" charset="0"/>
              </a:rPr>
              <a:t>Βαλλιανάτος Ά. Σχ. Σύμβουλος Θεολόγων Β΄ Αθήνας</a:t>
            </a:r>
          </a:p>
          <a:p>
            <a:endParaRPr lang="el-GR" sz="1400" dirty="0" smtClean="0">
              <a:latin typeface="Palatino Linotype" pitchFamily="18" charset="0"/>
            </a:endParaRPr>
          </a:p>
          <a:p>
            <a:r>
              <a:rPr lang="el-GR" sz="1400" b="1" dirty="0" smtClean="0">
                <a:latin typeface="Palatino Linotype" pitchFamily="18" charset="0"/>
              </a:rPr>
              <a:t>1</a:t>
            </a:r>
            <a:r>
              <a:rPr lang="el-GR" sz="1400" b="1" dirty="0" smtClean="0">
                <a:latin typeface="Palatino Linotype" pitchFamily="18" charset="0"/>
              </a:rPr>
              <a:t>9:45 </a:t>
            </a:r>
            <a:r>
              <a:rPr lang="el-GR" sz="1400" b="1" dirty="0" smtClean="0">
                <a:latin typeface="Palatino Linotype" pitchFamily="18" charset="0"/>
              </a:rPr>
              <a:t>– </a:t>
            </a:r>
            <a:r>
              <a:rPr lang="el-GR" sz="1400" b="1" dirty="0" smtClean="0">
                <a:latin typeface="Palatino Linotype" pitchFamily="18" charset="0"/>
              </a:rPr>
              <a:t>20:00 </a:t>
            </a:r>
            <a:r>
              <a:rPr lang="el-GR" sz="1400" dirty="0" smtClean="0">
                <a:latin typeface="Palatino Linotype" pitchFamily="18" charset="0"/>
              </a:rPr>
              <a:t>Συμπεράσματα  -  Συζήτηση</a:t>
            </a:r>
          </a:p>
          <a:p>
            <a:endParaRPr lang="el-GR" sz="1600" dirty="0">
              <a:latin typeface="Palatino Linotype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42844" y="357166"/>
            <a:ext cx="41434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latin typeface="Palatino Linotype" pitchFamily="18" charset="0"/>
              </a:rPr>
              <a:t>ΠΡΟΣΚΛΗΣΗ</a:t>
            </a:r>
          </a:p>
          <a:p>
            <a:endParaRPr lang="el-GR" sz="1400" dirty="0" smtClean="0">
              <a:latin typeface="Palatino Linotype" pitchFamily="18" charset="0"/>
            </a:endParaRP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Το  ΕΠ.Ε.Σ., ο Διευθυντής και </a:t>
            </a: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ο Σύλλογος Διδασκόντων του  </a:t>
            </a: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Πρότυπου  Πειραματικού  Γυμνάσιου Ευαγγελικής Σχολής  Σμύρνης,</a:t>
            </a: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καλεί τους  καθηγητές θεολόγους,  τους γονείς των μαθητών  και κάθε άλλον ενδιαφερόμενο </a:t>
            </a: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 να συμμετάσχουν στην εκπαιδευτική ημερίδα με τίτλο :</a:t>
            </a:r>
          </a:p>
          <a:p>
            <a:pPr algn="ctr"/>
            <a:endParaRPr lang="el-GR" sz="1400" i="1" dirty="0" smtClean="0">
              <a:latin typeface="Palatino Linotype" pitchFamily="18" charset="0"/>
            </a:endParaRPr>
          </a:p>
          <a:p>
            <a:pPr algn="ctr"/>
            <a:r>
              <a:rPr lang="el-GR" sz="1400" b="1" i="1" dirty="0" smtClean="0">
                <a:latin typeface="Palatino Linotype" pitchFamily="18" charset="0"/>
              </a:rPr>
              <a:t>«Διάλογος για το Μάθημα των Θρησκευτικών:</a:t>
            </a:r>
          </a:p>
          <a:p>
            <a:pPr algn="ctr"/>
            <a:r>
              <a:rPr lang="el-GR" sz="1400" b="1" i="1" dirty="0" smtClean="0">
                <a:latin typeface="Palatino Linotype" pitchFamily="18" charset="0"/>
              </a:rPr>
              <a:t>Το παράδειγμα του </a:t>
            </a:r>
          </a:p>
          <a:p>
            <a:pPr algn="ctr"/>
            <a:r>
              <a:rPr lang="el-GR" sz="1400" b="1" i="1" dirty="0" smtClean="0">
                <a:latin typeface="Palatino Linotype" pitchFamily="18" charset="0"/>
              </a:rPr>
              <a:t>Νέου Προγράμματος Σπουδών»</a:t>
            </a:r>
          </a:p>
          <a:p>
            <a:pPr algn="ctr"/>
            <a:endParaRPr lang="el-GR" sz="1400" b="1" i="1" dirty="0" smtClean="0">
              <a:latin typeface="Palatino Linotype" pitchFamily="18" charset="0"/>
            </a:endParaRP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η  οποία θα πραγματοποιηθεί  στην </a:t>
            </a: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Αίθουσα Εκδηλώσεων  του σχολείου μας την Τετάρτη 12 Μαρτίου 2014</a:t>
            </a:r>
          </a:p>
          <a:p>
            <a:pPr algn="ctr"/>
            <a:r>
              <a:rPr lang="el-GR" sz="1400" i="1" dirty="0">
                <a:latin typeface="Palatino Linotype" pitchFamily="18" charset="0"/>
              </a:rPr>
              <a:t>κ</a:t>
            </a:r>
            <a:r>
              <a:rPr lang="el-GR" sz="1400" i="1" dirty="0" smtClean="0">
                <a:latin typeface="Palatino Linotype" pitchFamily="18" charset="0"/>
              </a:rPr>
              <a:t>αι ώρα 18:00</a:t>
            </a:r>
          </a:p>
          <a:p>
            <a:pPr algn="ctr"/>
            <a:endParaRPr lang="el-GR" sz="1400" i="1" dirty="0" smtClean="0">
              <a:latin typeface="Palatino Linotype" pitchFamily="18" charset="0"/>
            </a:endParaRPr>
          </a:p>
          <a:p>
            <a:pPr algn="ctr"/>
            <a:endParaRPr lang="el-GR" sz="1400" i="1" dirty="0" smtClean="0">
              <a:latin typeface="Palatino Linotype" pitchFamily="18" charset="0"/>
            </a:endParaRP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 </a:t>
            </a:r>
            <a:endParaRPr lang="el-GR" sz="1600" i="1" dirty="0" smtClean="0">
              <a:latin typeface="Palatino Linotype" pitchFamily="18" charset="0"/>
            </a:endParaRPr>
          </a:p>
          <a:p>
            <a:pPr algn="ctr"/>
            <a:endParaRPr lang="el-GR" sz="1600" i="1" dirty="0" smtClean="0">
              <a:latin typeface="Palatino Linotype" pitchFamily="18" charset="0"/>
            </a:endParaRPr>
          </a:p>
          <a:p>
            <a:pPr algn="ctr"/>
            <a:endParaRPr lang="el-GR" sz="1600" i="1" dirty="0" smtClean="0">
              <a:latin typeface="Palatino Linotype" pitchFamily="18" charset="0"/>
            </a:endParaRPr>
          </a:p>
          <a:p>
            <a:pPr algn="ctr"/>
            <a:endParaRPr lang="el-GR" sz="1600" i="1" dirty="0">
              <a:latin typeface="Palatino Linotype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5000636"/>
            <a:ext cx="44291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i="1" dirty="0" smtClean="0">
                <a:latin typeface="Palatino Linotype" pitchFamily="18" charset="0"/>
              </a:rPr>
              <a:t>Ο ΠΡΟΕΔΡΟΣ ΤΟΥ ΕΠΕΣ        Ο ΔΙΕΥΘΥΝΤΗΣ</a:t>
            </a:r>
          </a:p>
          <a:p>
            <a:pPr algn="ctr"/>
            <a:endParaRPr lang="el-GR" sz="1400" i="1" dirty="0" smtClean="0">
              <a:latin typeface="Palatino Linotype" pitchFamily="18" charset="0"/>
            </a:endParaRPr>
          </a:p>
          <a:p>
            <a:pPr algn="ctr"/>
            <a:endParaRPr lang="el-GR" sz="1400" i="1" dirty="0" smtClean="0">
              <a:latin typeface="Palatino Linotype" pitchFamily="18" charset="0"/>
            </a:endParaRP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ΕΠ. ΚΑΘ.                                   ΔΡ.</a:t>
            </a:r>
          </a:p>
          <a:p>
            <a:pPr algn="ctr"/>
            <a:r>
              <a:rPr lang="el-GR" sz="1400" i="1" dirty="0" smtClean="0">
                <a:latin typeface="Palatino Linotype" pitchFamily="18" charset="0"/>
              </a:rPr>
              <a:t>ΓΕΩΡΓΙΟΣ ΜΠΑΡΑΛΗΣ    ΝΙΚΟΛΑΟΣ ΛΙΝΑΡΔΟΣ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341</Words>
  <Application>Microsoft Office PowerPoint</Application>
  <PresentationFormat>Προβολή στην οθόνη (4:3)</PresentationFormat>
  <Paragraphs>89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μ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</dc:title>
  <dc:creator>george</dc:creator>
  <cp:lastModifiedBy>george</cp:lastModifiedBy>
  <cp:revision>4</cp:revision>
  <dcterms:created xsi:type="dcterms:W3CDTF">2014-02-24T15:40:12Z</dcterms:created>
  <dcterms:modified xsi:type="dcterms:W3CDTF">2014-02-25T17:15:49Z</dcterms:modified>
</cp:coreProperties>
</file>